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336" r:id="rId3"/>
    <p:sldId id="303" r:id="rId4"/>
    <p:sldId id="304" r:id="rId5"/>
    <p:sldId id="309" r:id="rId6"/>
    <p:sldId id="305"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35" r:id="rId24"/>
    <p:sldId id="321" r:id="rId25"/>
    <p:sldId id="325" r:id="rId26"/>
    <p:sldId id="326" r:id="rId27"/>
    <p:sldId id="286" r:id="rId28"/>
    <p:sldId id="287" r:id="rId29"/>
    <p:sldId id="332" r:id="rId30"/>
    <p:sldId id="333" r:id="rId31"/>
    <p:sldId id="290" r:id="rId32"/>
    <p:sldId id="294" r:id="rId33"/>
    <p:sldId id="277" r:id="rId34"/>
    <p:sldId id="288" r:id="rId35"/>
    <p:sldId id="289" r:id="rId36"/>
    <p:sldId id="295" r:id="rId37"/>
    <p:sldId id="296" r:id="rId38"/>
    <p:sldId id="297" r:id="rId39"/>
    <p:sldId id="298" r:id="rId40"/>
    <p:sldId id="299" r:id="rId41"/>
    <p:sldId id="300" r:id="rId42"/>
    <p:sldId id="301" r:id="rId43"/>
    <p:sldId id="322" r:id="rId44"/>
    <p:sldId id="337" r:id="rId45"/>
    <p:sldId id="323" r:id="rId46"/>
    <p:sldId id="324" r:id="rId47"/>
    <p:sldId id="302" r:id="rId48"/>
    <p:sldId id="291" r:id="rId49"/>
    <p:sldId id="280" r:id="rId50"/>
    <p:sldId id="292" r:id="rId51"/>
    <p:sldId id="316" r:id="rId52"/>
    <p:sldId id="318" r:id="rId53"/>
    <p:sldId id="317" r:id="rId54"/>
    <p:sldId id="278" r:id="rId55"/>
    <p:sldId id="281" r:id="rId56"/>
    <p:sldId id="283" r:id="rId57"/>
    <p:sldId id="282" r:id="rId58"/>
    <p:sldId id="284" r:id="rId59"/>
    <p:sldId id="331" r:id="rId60"/>
    <p:sldId id="319" r:id="rId61"/>
    <p:sldId id="263" r:id="rId62"/>
    <p:sldId id="328" r:id="rId63"/>
    <p:sldId id="334" r:id="rId64"/>
    <p:sldId id="329" r:id="rId65"/>
    <p:sldId id="330"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0833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20067</TotalTime>
  <Words>2597</Words>
  <Application>Microsoft Macintosh PowerPoint</Application>
  <PresentationFormat>Widescreen</PresentationFormat>
  <Paragraphs>272</Paragraphs>
  <Slides>65</Slides>
  <Notes>47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65</vt:i4>
      </vt:variant>
    </vt:vector>
  </HeadingPairs>
  <TitlesOfParts>
    <vt:vector size="73" baseType="lpstr">
      <vt:lpstr>Arial</vt:lpstr>
      <vt:lpstr>Calibri</vt:lpstr>
      <vt:lpstr>Century Gothic</vt:lpstr>
      <vt:lpstr>Georgia</vt:lpstr>
      <vt:lpstr>Lato</vt:lpstr>
      <vt:lpstr>Open Sans</vt:lpstr>
      <vt:lpstr>Times</vt:lpstr>
      <vt:lpstr>Mesh</vt:lpstr>
      <vt:lpstr>visualization</vt:lpstr>
      <vt:lpstr>1. Data science as (visual) debugging 2. data storytelling 3. have you done PCA yet? (have you turned it off and on again?) 4. work closely with domain experts  Uganda visualization tool (no fancy data science/ML required) </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PowerPoint Presentation</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UN logo</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Data storytelling</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184</cp:revision>
  <cp:lastPrinted>2023-09-21T09:58:26Z</cp:lastPrinted>
  <dcterms:created xsi:type="dcterms:W3CDTF">2023-09-18T08:47:09Z</dcterms:created>
  <dcterms:modified xsi:type="dcterms:W3CDTF">2023-10-31T14:17:15Z</dcterms:modified>
</cp:coreProperties>
</file>